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63" d="100"/>
          <a:sy n="63" d="100"/>
        </p:scale>
        <p:origin x="156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21/01/2021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explicação.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As explicações servem para guiar o utilizador pela aplicação dando o próximo objetivo e explicação o objetivo comprido.</a:t>
            </a:r>
            <a:br>
              <a:rPr lang="pt-PT" noProof="0" dirty="0"/>
            </a:br>
            <a:r>
              <a:rPr lang="pt-PT" noProof="0" dirty="0"/>
              <a:t>A Dica aparece se passado um minuto se o  utilizador não conseguir cumprir um determinado objetivo 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Além dos documentos entregues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no </a:t>
            </a:r>
            <a:r>
              <a:rPr lang="en-US" dirty="0" err="1"/>
              <a:t>ecrã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eltrões</a:t>
            </a:r>
            <a:r>
              <a:rPr lang="en-US" dirty="0"/>
              <a:t>  </a:t>
            </a:r>
            <a:r>
              <a:rPr lang="en-US" dirty="0" err="1"/>
              <a:t>aumentado</a:t>
            </a:r>
            <a:r>
              <a:rPr lang="en-US" dirty="0"/>
              <a:t> é 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explenfica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eletrões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visivel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r>
              <a:rPr lang="en-US" dirty="0"/>
              <a:t> para </a:t>
            </a:r>
            <a:r>
              <a:rPr lang="en-US" dirty="0" err="1"/>
              <a:t>futura</a:t>
            </a:r>
            <a:r>
              <a:rPr lang="en-US" dirty="0"/>
              <a:t> </a:t>
            </a:r>
            <a:r>
              <a:rPr lang="en-US" dirty="0" err="1"/>
              <a:t>referencia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rUf_wBCiMk?feature=oembed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3" name="Multimédia Online 2" title="Cathode Ray-Model Target-Faraday Museum-UserTest">
            <a:hlinkClick r:id="" action="ppaction://media"/>
            <a:extLst>
              <a:ext uri="{FF2B5EF4-FFF2-40B4-BE49-F238E27FC236}">
                <a16:creationId xmlns:a16="http://schemas.microsoft.com/office/drawing/2014/main" id="{2869490F-C529-47B3-8931-586B3F73E7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358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2211</Words>
  <Application>Microsoft Office PowerPoint</Application>
  <PresentationFormat>Ecrã Panorâmico</PresentationFormat>
  <Paragraphs>191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Toscan0</cp:lastModifiedBy>
  <cp:revision>16</cp:revision>
  <dcterms:created xsi:type="dcterms:W3CDTF">2021-01-17T01:43:54Z</dcterms:created>
  <dcterms:modified xsi:type="dcterms:W3CDTF">2021-01-21T14:50:40Z</dcterms:modified>
</cp:coreProperties>
</file>